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9904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PPGEE – EDUCAÇÃO ESPECIAL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550579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7978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PPGEE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377</TotalTime>
  <Words>284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40</cp:revision>
  <dcterms:created xsi:type="dcterms:W3CDTF">2018-02-05T10:40:18Z</dcterms:created>
  <dcterms:modified xsi:type="dcterms:W3CDTF">2018-02-20T17:57:59Z</dcterms:modified>
</cp:coreProperties>
</file>